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56" r:id="rId3"/>
    <p:sldId id="257" r:id="rId4"/>
    <p:sldId id="263" r:id="rId5"/>
    <p:sldId id="264" r:id="rId6"/>
    <p:sldId id="265" r:id="rId7"/>
    <p:sldId id="276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4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5074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5089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1357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16060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75344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30583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27600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6587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6596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499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0023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9202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2452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8463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068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8263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0C6F3-9AC2-4D3F-AA67-E645FA790D94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5A5CFE4-8A08-4A90-A7A2-ADFEAD4B0A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268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5CF9698-90A3-4A16-A038-937E036DCD60}"/>
              </a:ext>
            </a:extLst>
          </p:cNvPr>
          <p:cNvSpPr txBox="1"/>
          <p:nvPr/>
        </p:nvSpPr>
        <p:spPr>
          <a:xfrm>
            <a:off x="5122333" y="4148667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By	</a:t>
            </a:r>
            <a:r>
              <a:rPr lang="zh-TW" altLang="en-US" dirty="0"/>
              <a:t>醫資三</a:t>
            </a:r>
            <a:r>
              <a:rPr lang="en-US" altLang="zh-TW" dirty="0"/>
              <a:t>	410570152	</a:t>
            </a:r>
            <a:r>
              <a:rPr lang="zh-TW" altLang="en-US" dirty="0"/>
              <a:t>戴昱豪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D03555E-7251-4075-9639-E68DC70D062D}"/>
              </a:ext>
            </a:extLst>
          </p:cNvPr>
          <p:cNvSpPr txBox="1"/>
          <p:nvPr/>
        </p:nvSpPr>
        <p:spPr>
          <a:xfrm>
            <a:off x="1600199" y="2782669"/>
            <a:ext cx="60028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dirty="0"/>
              <a:t>安裝虛擬機</a:t>
            </a:r>
          </a:p>
        </p:txBody>
      </p:sp>
    </p:spTree>
    <p:extLst>
      <p:ext uri="{BB962C8B-B14F-4D97-AF65-F5344CB8AC3E}">
        <p14:creationId xmlns:p14="http://schemas.microsoft.com/office/powerpoint/2010/main" val="585622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0C649D8-3A01-4182-978B-C05EF6E7D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10786" cy="383839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CE1F89A8-E64F-434C-BD64-02F034F82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7" y="678546"/>
            <a:ext cx="4801255" cy="3838392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設定使用者名稱及密碼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3185487" cy="36933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設定記憶體大小和處理器數量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56115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7EEBA80-197A-4672-8A26-B20FC65B3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10786" cy="3838393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C5D87BB8-3BD3-4C1E-B504-A7F4309F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7" y="685292"/>
            <a:ext cx="4801257" cy="3826379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設定磁碟空間大小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5032147" cy="36933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這裡是所有安裝選項的細節確認，沒問題按完成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10987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8C8DD1F-FE26-4DCC-A86C-9AAA89E41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10786" cy="386617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DBDA2762-F61C-4B0A-9CF2-ECF804C9B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1" y="681285"/>
            <a:ext cx="4801264" cy="3834022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點擊啟動虛擬機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1107996" cy="36933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開機畫面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15359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EF4EBF3-A997-4C18-9084-C0AE22605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10786" cy="383663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453F8A0A-26FE-484D-93AB-3A6F20F96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7" y="681287"/>
            <a:ext cx="4801264" cy="3842385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1394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安裝</a:t>
            </a:r>
            <a:r>
              <a:rPr lang="en-US" altLang="zh-TW" dirty="0"/>
              <a:t>Ubuntu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1800493" cy="36933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選擇語言後繼續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49186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EEB1F8F-204B-4E9D-9FE1-68F73C62D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10786" cy="3836798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C4D0DC8C-1205-4DD0-AE7C-F240EE658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8" y="681288"/>
            <a:ext cx="4801264" cy="3830384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繼續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1107996" cy="36933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立即安裝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70275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2BDE5E36-DBB6-4CB5-8E40-FA15290CB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10786" cy="3838393"/>
          </a:xfrm>
          <a:prstGeom prst="rect">
            <a:avLst/>
          </a:prstGeom>
        </p:spPr>
      </p:pic>
      <p:pic>
        <p:nvPicPr>
          <p:cNvPr id="12" name="內容版面配置區 6">
            <a:extLst>
              <a:ext uri="{FF2B5EF4-FFF2-40B4-BE49-F238E27FC236}">
                <a16:creationId xmlns:a16="http://schemas.microsoft.com/office/drawing/2014/main" id="{7935CE28-0D71-42B2-83F3-94C59A847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7" y="681288"/>
            <a:ext cx="4801264" cy="3830385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設定使用者相關資訊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1107996" cy="36933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等待下載</a:t>
            </a:r>
            <a:endParaRPr lang="en-US" altLang="zh-TW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83AC8945-D024-4A46-8CA0-41482263C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58" y="681288"/>
            <a:ext cx="4801264" cy="3830385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5160627-239D-41D1-ADE8-29C7965894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9880" y="2155340"/>
            <a:ext cx="4810786" cy="383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0726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2BDE5E36-DBB6-4CB5-8E40-FA15290CB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10786" cy="3838393"/>
          </a:xfrm>
          <a:prstGeom prst="rect">
            <a:avLst/>
          </a:prstGeom>
        </p:spPr>
      </p:pic>
      <p:pic>
        <p:nvPicPr>
          <p:cNvPr id="12" name="內容版面配置區 6">
            <a:extLst>
              <a:ext uri="{FF2B5EF4-FFF2-40B4-BE49-F238E27FC236}">
                <a16:creationId xmlns:a16="http://schemas.microsoft.com/office/drawing/2014/main" id="{7935CE28-0D71-42B2-83F3-94C59A847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7" y="681288"/>
            <a:ext cx="4801264" cy="3830385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重新啟動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2954655" cy="36933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啟動之後就可以登入使用了</a:t>
            </a:r>
            <a:endParaRPr lang="en-US" altLang="zh-TW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F496B182-830B-4A5A-8B6C-490F6EF60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57" y="681288"/>
            <a:ext cx="4801264" cy="378914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FF5EF7B-81FC-4F1A-A5C6-BCB96D5F5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9879" y="2150534"/>
            <a:ext cx="4810786" cy="38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652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CD9A078-EA81-4C04-9EAB-9611E000B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066" y="1523754"/>
            <a:ext cx="7653867" cy="3810491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59520-7341-4D04-BBAC-6C258CA8CF80}"/>
              </a:ext>
            </a:extLst>
          </p:cNvPr>
          <p:cNvSpPr txBox="1"/>
          <p:nvPr/>
        </p:nvSpPr>
        <p:spPr>
          <a:xfrm>
            <a:off x="736599" y="812800"/>
            <a:ext cx="3477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Step 1 : </a:t>
            </a:r>
            <a:r>
              <a:rPr lang="zh-TW" altLang="en-US" dirty="0"/>
              <a:t>下載</a:t>
            </a:r>
            <a:r>
              <a:rPr lang="en-US" altLang="zh-TW" dirty="0"/>
              <a:t>Windows hosts</a:t>
            </a:r>
            <a:r>
              <a:rPr lang="zh-TW" altLang="en-US" dirty="0"/>
              <a:t>版本</a:t>
            </a:r>
          </a:p>
        </p:txBody>
      </p:sp>
    </p:spTree>
    <p:extLst>
      <p:ext uri="{BB962C8B-B14F-4D97-AF65-F5344CB8AC3E}">
        <p14:creationId xmlns:p14="http://schemas.microsoft.com/office/powerpoint/2010/main" val="2289046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353F8A3-DF34-44A5-807D-0CCB0A160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57" y="672562"/>
            <a:ext cx="4820323" cy="384863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453ABF1-B7E1-47DC-BEC2-048031290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9879" y="2147332"/>
            <a:ext cx="4810796" cy="3829584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4199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點開</a:t>
            </a:r>
            <a:r>
              <a:rPr lang="en-US" altLang="zh-TW" dirty="0"/>
              <a:t>Oracle VM VirtualBox.exe</a:t>
            </a:r>
            <a:r>
              <a:rPr lang="zh-TW" altLang="en-US" dirty="0"/>
              <a:t>，下一步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下一步</a:t>
            </a:r>
          </a:p>
        </p:txBody>
      </p:sp>
    </p:spTree>
    <p:extLst>
      <p:ext uri="{BB962C8B-B14F-4D97-AF65-F5344CB8AC3E}">
        <p14:creationId xmlns:p14="http://schemas.microsoft.com/office/powerpoint/2010/main" val="4280678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9A63B452-CDFA-4B6D-9648-A1F7425E4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29849" cy="3810532"/>
          </a:xfrm>
          <a:prstGeom prst="rect">
            <a:avLst/>
          </a:prstGeom>
        </p:spPr>
      </p:pic>
      <p:pic>
        <p:nvPicPr>
          <p:cNvPr id="10" name="內容版面配置區 4">
            <a:extLst>
              <a:ext uri="{FF2B5EF4-FFF2-40B4-BE49-F238E27FC236}">
                <a16:creationId xmlns:a16="http://schemas.microsoft.com/office/drawing/2014/main" id="{135D398C-ECF1-4822-AE86-53BE454BFF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2457" y="672562"/>
            <a:ext cx="4772691" cy="3839111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是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54314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6165AC2-47DE-422A-A051-BCF831B7B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10796" cy="3781953"/>
          </a:xfrm>
          <a:prstGeom prst="rect">
            <a:avLst/>
          </a:prstGeom>
        </p:spPr>
      </p:pic>
      <p:pic>
        <p:nvPicPr>
          <p:cNvPr id="12" name="內容版面配置區 3">
            <a:extLst>
              <a:ext uri="{FF2B5EF4-FFF2-40B4-BE49-F238E27FC236}">
                <a16:creationId xmlns:a16="http://schemas.microsoft.com/office/drawing/2014/main" id="{4CA34CFA-BAC1-4D86-A203-C152D1B84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7" y="701141"/>
            <a:ext cx="4782217" cy="3810532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安裝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等待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45355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746DFF9B-A321-4582-B678-4B21C6C19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80" y="2147332"/>
            <a:ext cx="4810796" cy="3781952"/>
          </a:xfrm>
          <a:prstGeom prst="rect">
            <a:avLst/>
          </a:prstGeom>
        </p:spPr>
      </p:pic>
      <p:pic>
        <p:nvPicPr>
          <p:cNvPr id="10" name="內容版面配置區 3">
            <a:extLst>
              <a:ext uri="{FF2B5EF4-FFF2-40B4-BE49-F238E27FC236}">
                <a16:creationId xmlns:a16="http://schemas.microsoft.com/office/drawing/2014/main" id="{AC35D787-B334-407F-A2F9-831F628F0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2457" y="701141"/>
            <a:ext cx="4801270" cy="3810532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安裝完成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開啟畫面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556486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0D03555E-7251-4075-9639-E68DC70D062D}"/>
              </a:ext>
            </a:extLst>
          </p:cNvPr>
          <p:cNvSpPr txBox="1"/>
          <p:nvPr/>
        </p:nvSpPr>
        <p:spPr>
          <a:xfrm>
            <a:off x="1600199" y="2782669"/>
            <a:ext cx="60028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dirty="0"/>
              <a:t>安裝</a:t>
            </a:r>
            <a:r>
              <a:rPr lang="en-US" altLang="zh-TW" sz="4800" dirty="0"/>
              <a:t>Ubuntu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4194349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2BDE5E36-DBB6-4CB5-8E40-FA15290CB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79" y="2147332"/>
            <a:ext cx="4810786" cy="3838393"/>
          </a:xfrm>
          <a:prstGeom prst="rect">
            <a:avLst/>
          </a:prstGeom>
        </p:spPr>
      </p:pic>
      <p:pic>
        <p:nvPicPr>
          <p:cNvPr id="12" name="內容版面配置區 6">
            <a:extLst>
              <a:ext uri="{FF2B5EF4-FFF2-40B4-BE49-F238E27FC236}">
                <a16:creationId xmlns:a16="http://schemas.microsoft.com/office/drawing/2014/main" id="{7935CE28-0D71-42B2-83F3-94C59A847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7" y="681288"/>
            <a:ext cx="4801264" cy="3830385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277191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到</a:t>
            </a:r>
            <a:r>
              <a:rPr lang="en-US" altLang="zh-TW" dirty="0"/>
              <a:t>Ubuntu</a:t>
            </a:r>
            <a:r>
              <a:rPr lang="zh-TW" altLang="en-US" dirty="0"/>
              <a:t>官網安裝點選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 marL="285750" indent="-285750">
              <a:buFontTx/>
              <a:buChar char="-"/>
            </a:pPr>
            <a:r>
              <a:rPr lang="zh-TW" altLang="en-US" dirty="0"/>
              <a:t>桌面版</a:t>
            </a:r>
            <a:endParaRPr lang="en-US" altLang="zh-TW" dirty="0"/>
          </a:p>
          <a:p>
            <a:pPr marL="285750" indent="-285750">
              <a:buFontTx/>
              <a:buChar char="-"/>
            </a:pPr>
            <a:r>
              <a:rPr lang="en-US" altLang="zh-TW" dirty="0"/>
              <a:t>22.04</a:t>
            </a:r>
          </a:p>
          <a:p>
            <a:pPr marL="285750" indent="-285750">
              <a:buFontTx/>
              <a:buChar char="-"/>
            </a:pPr>
            <a:r>
              <a:rPr lang="en-US" altLang="zh-TW" dirty="0"/>
              <a:t>64bit</a:t>
            </a:r>
          </a:p>
          <a:p>
            <a:pPr marL="285750" indent="-285750">
              <a:buFontTx/>
              <a:buChar char="-"/>
            </a:pPr>
            <a:r>
              <a:rPr lang="en-US" altLang="zh-TW" dirty="0"/>
              <a:t>Bit Torrent(</a:t>
            </a:r>
            <a:r>
              <a:rPr lang="zh-TW" altLang="en-US" dirty="0"/>
              <a:t>選填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490134"/>
            <a:ext cx="4254691" cy="36933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為省時間，使用</a:t>
            </a:r>
            <a:r>
              <a:rPr lang="en-US" altLang="zh-TW" dirty="0"/>
              <a:t>Deluge</a:t>
            </a:r>
            <a:r>
              <a:rPr lang="zh-TW" altLang="en-US" dirty="0"/>
              <a:t>下載</a:t>
            </a:r>
            <a:r>
              <a:rPr lang="en-US" altLang="zh-TW" dirty="0"/>
              <a:t>.torrent</a:t>
            </a:r>
            <a:r>
              <a:rPr lang="zh-TW" altLang="en-US" dirty="0"/>
              <a:t>檔案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17420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49327F9-AD22-4A5F-B1F4-AF7056170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880" y="2147332"/>
            <a:ext cx="4810786" cy="3838393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66BE1FB9-F201-4269-84D7-55F3C3748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7" y="681287"/>
            <a:ext cx="4801257" cy="3830385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F4313A2-9813-488D-8BF2-3A4D7D1D070B}"/>
              </a:ext>
            </a:extLst>
          </p:cNvPr>
          <p:cNvCxnSpPr/>
          <p:nvPr/>
        </p:nvCxnSpPr>
        <p:spPr>
          <a:xfrm>
            <a:off x="6104467" y="480215"/>
            <a:ext cx="0" cy="594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F46B1C0-FDA2-4041-ABDE-A4CB7B1F1660}"/>
              </a:ext>
            </a:extLst>
          </p:cNvPr>
          <p:cNvSpPr txBox="1"/>
          <p:nvPr/>
        </p:nvSpPr>
        <p:spPr>
          <a:xfrm>
            <a:off x="602457" y="4885267"/>
            <a:ext cx="531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點擊新增</a:t>
            </a:r>
            <a:r>
              <a:rPr lang="en-US" altLang="zh-TW" dirty="0"/>
              <a:t>(</a:t>
            </a:r>
            <a:r>
              <a:rPr lang="zh-TW" altLang="en-US" dirty="0"/>
              <a:t>請忽略旁邊的</a:t>
            </a:r>
            <a:r>
              <a:rPr lang="en-US" altLang="zh-TW" dirty="0"/>
              <a:t>20.04</a:t>
            </a:r>
            <a:r>
              <a:rPr lang="zh-TW" altLang="en-US" dirty="0"/>
              <a:t>，那是之前使用過的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2B84B6-49ED-4B56-A255-E34DAD8766EE}"/>
              </a:ext>
            </a:extLst>
          </p:cNvPr>
          <p:cNvSpPr txBox="1"/>
          <p:nvPr/>
        </p:nvSpPr>
        <p:spPr>
          <a:xfrm>
            <a:off x="6939879" y="1117601"/>
            <a:ext cx="4339650" cy="64633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設定名稱、存取資料夾位置及光碟映像檔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記得還要勾上</a:t>
            </a:r>
            <a:r>
              <a:rPr lang="en-US" altLang="zh-TW" dirty="0"/>
              <a:t>[</a:t>
            </a:r>
            <a:r>
              <a:rPr lang="zh-TW" altLang="en-US" dirty="0"/>
              <a:t>略過無人值守安裝</a:t>
            </a:r>
            <a:r>
              <a:rPr lang="en-US" altLang="zh-TW" dirty="0"/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4085388648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451</TotalTime>
  <Words>166</Words>
  <Application>Microsoft Office PowerPoint</Application>
  <PresentationFormat>寬螢幕</PresentationFormat>
  <Paragraphs>35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1" baseType="lpstr">
      <vt:lpstr>微軟正黑體</vt:lpstr>
      <vt:lpstr>Arial</vt:lpstr>
      <vt:lpstr>Trebuchet MS</vt:lpstr>
      <vt:lpstr>Wingdings 3</vt:lpstr>
      <vt:lpstr>多面向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戴昱豪</dc:creator>
  <cp:lastModifiedBy>戴昱豪</cp:lastModifiedBy>
  <cp:revision>17</cp:revision>
  <dcterms:created xsi:type="dcterms:W3CDTF">2023-09-18T07:49:38Z</dcterms:created>
  <dcterms:modified xsi:type="dcterms:W3CDTF">2023-09-19T13:38:36Z</dcterms:modified>
</cp:coreProperties>
</file>

<file path=docProps/thumbnail.jpeg>
</file>